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408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Imagery </a:t>
            </a:r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/>
              <a:t>A</a:t>
            </a:r>
            <a:r>
              <a:rPr lang="en-US" dirty="0" smtClean="0"/>
              <a:t>ttributes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5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at·tri·bute </a:t>
            </a:r>
            <a:r>
              <a:rPr lang="en-US" b="1" i="1" dirty="0"/>
              <a:t>noun</a:t>
            </a:r>
            <a:r>
              <a:rPr lang="en-US" dirty="0"/>
              <a:t> \ˈa-</a:t>
            </a:r>
            <a:r>
              <a:rPr lang="en-US" dirty="0" err="1"/>
              <a:t>trə</a:t>
            </a:r>
            <a:r>
              <a:rPr lang="en-US" dirty="0"/>
              <a:t>-ˌ</a:t>
            </a:r>
            <a:r>
              <a:rPr lang="en-US" dirty="0" err="1"/>
              <a:t>byüt</a:t>
            </a:r>
            <a:r>
              <a:rPr lang="en-US" dirty="0"/>
              <a:t>\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an </a:t>
            </a:r>
            <a:r>
              <a:rPr lang="en-US" dirty="0"/>
              <a:t>object closely associated with or belonging to a specific person, thing, or office &lt;a scepter is the </a:t>
            </a:r>
            <a:r>
              <a:rPr lang="en-US" i="1" dirty="0"/>
              <a:t>attribute</a:t>
            </a:r>
            <a:r>
              <a:rPr lang="en-US" dirty="0"/>
              <a:t> of power&gt;; </a:t>
            </a:r>
            <a:r>
              <a:rPr lang="en-US" i="1" dirty="0"/>
              <a:t>especially</a:t>
            </a:r>
            <a:r>
              <a:rPr lang="en-US" dirty="0"/>
              <a:t> </a:t>
            </a:r>
            <a:r>
              <a:rPr lang="en-US" b="1" dirty="0"/>
              <a:t>:</a:t>
            </a:r>
            <a:r>
              <a:rPr lang="en-US" dirty="0"/>
              <a:t> such an object used for identification in painting or sculpture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desk belongs to someone.  What can you tell me about them?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085" r="-808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999182" y="6361545"/>
            <a:ext cx="371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Oil Painting by </a:t>
            </a:r>
            <a:r>
              <a:rPr lang="en-US" dirty="0" err="1"/>
              <a:t>Aleksandr</a:t>
            </a:r>
            <a:r>
              <a:rPr lang="en-US" dirty="0"/>
              <a:t> </a:t>
            </a:r>
            <a:r>
              <a:rPr lang="en-US" dirty="0" err="1"/>
              <a:t>Platonychev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7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tell about this subject?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638" r="-2163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48909" y="6407727"/>
            <a:ext cx="409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Painting by </a:t>
            </a:r>
            <a:r>
              <a:rPr lang="en-US" dirty="0"/>
              <a:t>Jean-Baptiste-</a:t>
            </a:r>
            <a:r>
              <a:rPr lang="en-US" dirty="0" err="1"/>
              <a:t>Siméon</a:t>
            </a:r>
            <a:r>
              <a:rPr lang="en-US" dirty="0"/>
              <a:t> </a:t>
            </a:r>
            <a:r>
              <a:rPr lang="en-US" dirty="0" err="1"/>
              <a:t>Chardin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6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this one?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906818" y="6338516"/>
            <a:ext cx="33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Painting by Anne </a:t>
            </a:r>
            <a:r>
              <a:rPr lang="en-US" dirty="0" err="1" smtClean="0"/>
              <a:t>Vallayer</a:t>
            </a:r>
            <a:r>
              <a:rPr lang="en-US" dirty="0" smtClean="0"/>
              <a:t>- </a:t>
            </a:r>
            <a:r>
              <a:rPr lang="en-US" dirty="0" err="1" smtClean="0"/>
              <a:t>Coster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60835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</TotalTime>
  <Words>97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 Black </vt:lpstr>
      <vt:lpstr>Personal Imagery Through Attributes</vt:lpstr>
      <vt:lpstr>Attribute</vt:lpstr>
      <vt:lpstr>This desk belongs to someone.  What can you tell me about them?</vt:lpstr>
      <vt:lpstr>What can we tell about this subject?</vt:lpstr>
      <vt:lpstr>And this one?</vt:lpstr>
    </vt:vector>
  </TitlesOfParts>
  <Company>KUTZTOWN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Imagery Through Attributes</dc:title>
  <dc:creator>KU USER</dc:creator>
  <cp:lastModifiedBy>KU USER</cp:lastModifiedBy>
  <cp:revision>2</cp:revision>
  <dcterms:created xsi:type="dcterms:W3CDTF">2013-02-25T22:46:54Z</dcterms:created>
  <dcterms:modified xsi:type="dcterms:W3CDTF">2013-02-25T23:06:09Z</dcterms:modified>
</cp:coreProperties>
</file>